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8" r:id="rId2"/>
    <p:sldId id="327" r:id="rId3"/>
    <p:sldId id="281" r:id="rId4"/>
    <p:sldId id="332" r:id="rId5"/>
    <p:sldId id="335" r:id="rId6"/>
    <p:sldId id="341" r:id="rId7"/>
    <p:sldId id="274" r:id="rId8"/>
    <p:sldId id="336" r:id="rId9"/>
    <p:sldId id="284" r:id="rId10"/>
    <p:sldId id="337" r:id="rId11"/>
    <p:sldId id="285" r:id="rId12"/>
    <p:sldId id="33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73F3A7-0A62-DE4C-B706-19DD19173FFE}" type="doc">
      <dgm:prSet loTypeId="urn:microsoft.com/office/officeart/2005/8/layout/cycle8" loCatId="" qsTypeId="urn:microsoft.com/office/officeart/2005/8/quickstyle/simple3" qsCatId="simple" csTypeId="urn:microsoft.com/office/officeart/2005/8/colors/colorful1" csCatId="colorful" phldr="1"/>
      <dgm:spPr/>
    </dgm:pt>
    <dgm:pt modelId="{472EE399-FD91-D247-BF4C-45A83785510C}">
      <dgm:prSet phldrT="[Texto]" custT="1"/>
      <dgm:spPr/>
      <dgm:t>
        <a:bodyPr/>
        <a:lstStyle/>
        <a:p>
          <a:r>
            <a:rPr lang="es-ES" sz="2400" b="1" dirty="0">
              <a:solidFill>
                <a:schemeClr val="tx1">
                  <a:lumMod val="75000"/>
                  <a:lumOff val="25000"/>
                </a:schemeClr>
              </a:solidFill>
            </a:rPr>
            <a:t>Liderazgo</a:t>
          </a:r>
        </a:p>
      </dgm:t>
    </dgm:pt>
    <dgm:pt modelId="{B47EE93D-7A8D-3A4E-BA44-207C1139F4CB}" type="parTrans" cxnId="{15D57435-532A-E246-8C3B-08A78A5DB35A}">
      <dgm:prSet/>
      <dgm:spPr/>
      <dgm:t>
        <a:bodyPr/>
        <a:lstStyle/>
        <a:p>
          <a:endParaRPr lang="es-ES"/>
        </a:p>
      </dgm:t>
    </dgm:pt>
    <dgm:pt modelId="{8C23532D-650B-FC48-A8E3-631A529BB9DA}" type="sibTrans" cxnId="{15D57435-532A-E246-8C3B-08A78A5DB35A}">
      <dgm:prSet/>
      <dgm:spPr/>
      <dgm:t>
        <a:bodyPr/>
        <a:lstStyle/>
        <a:p>
          <a:endParaRPr lang="es-ES"/>
        </a:p>
      </dgm:t>
    </dgm:pt>
    <dgm:pt modelId="{1AD52380-2A33-7342-84F4-02B6E019044B}">
      <dgm:prSet phldrT="[Texto]" custT="1"/>
      <dgm:spPr/>
      <dgm:t>
        <a:bodyPr/>
        <a:lstStyle/>
        <a:p>
          <a:r>
            <a:rPr lang="es-ES" sz="2400" b="1" dirty="0">
              <a:solidFill>
                <a:schemeClr val="tx1">
                  <a:lumMod val="75000"/>
                  <a:lumOff val="25000"/>
                </a:schemeClr>
              </a:solidFill>
            </a:rPr>
            <a:t>Misión</a:t>
          </a:r>
        </a:p>
      </dgm:t>
    </dgm:pt>
    <dgm:pt modelId="{E2D0ECD5-B58F-F14A-9AD4-0683D5932112}" type="parTrans" cxnId="{80903458-0887-FA49-BD77-1B7A25F40E94}">
      <dgm:prSet/>
      <dgm:spPr/>
      <dgm:t>
        <a:bodyPr/>
        <a:lstStyle/>
        <a:p>
          <a:endParaRPr lang="es-ES"/>
        </a:p>
      </dgm:t>
    </dgm:pt>
    <dgm:pt modelId="{021D2735-7AAB-B741-978F-9278A897F5A1}" type="sibTrans" cxnId="{80903458-0887-FA49-BD77-1B7A25F40E94}">
      <dgm:prSet/>
      <dgm:spPr/>
      <dgm:t>
        <a:bodyPr/>
        <a:lstStyle/>
        <a:p>
          <a:endParaRPr lang="es-ES"/>
        </a:p>
      </dgm:t>
    </dgm:pt>
    <dgm:pt modelId="{C7889312-DF3B-4944-8846-D91783F3E1BA}">
      <dgm:prSet phldrT="[Texto]" custT="1"/>
      <dgm:spPr/>
      <dgm:t>
        <a:bodyPr/>
        <a:lstStyle/>
        <a:p>
          <a:r>
            <a:rPr lang="es-ES" sz="2200" b="1" dirty="0">
              <a:solidFill>
                <a:schemeClr val="tx1">
                  <a:lumMod val="75000"/>
                  <a:lumOff val="25000"/>
                </a:schemeClr>
              </a:solidFill>
            </a:rPr>
            <a:t>Crecimiento Espiritual</a:t>
          </a:r>
          <a:endParaRPr lang="es-ES" sz="22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35F6DDD-D092-CB4E-9B52-673C02DCD192}" type="parTrans" cxnId="{FBA5BB73-2991-AA41-AF46-99E550ACB1AD}">
      <dgm:prSet/>
      <dgm:spPr/>
      <dgm:t>
        <a:bodyPr/>
        <a:lstStyle/>
        <a:p>
          <a:endParaRPr lang="es-ES"/>
        </a:p>
      </dgm:t>
    </dgm:pt>
    <dgm:pt modelId="{B2F18BE3-E576-6340-A418-287634D8A961}" type="sibTrans" cxnId="{FBA5BB73-2991-AA41-AF46-99E550ACB1AD}">
      <dgm:prSet/>
      <dgm:spPr/>
      <dgm:t>
        <a:bodyPr/>
        <a:lstStyle/>
        <a:p>
          <a:endParaRPr lang="es-ES"/>
        </a:p>
      </dgm:t>
    </dgm:pt>
    <dgm:pt modelId="{EDBD4A05-F210-1449-B9AA-448067006BBE}" type="pres">
      <dgm:prSet presAssocID="{A273F3A7-0A62-DE4C-B706-19DD19173FFE}" presName="compositeShape" presStyleCnt="0">
        <dgm:presLayoutVars>
          <dgm:chMax val="7"/>
          <dgm:dir/>
          <dgm:resizeHandles val="exact"/>
        </dgm:presLayoutVars>
      </dgm:prSet>
      <dgm:spPr/>
    </dgm:pt>
    <dgm:pt modelId="{8AA05158-5E9A-6F41-A3C7-13026A801142}" type="pres">
      <dgm:prSet presAssocID="{A273F3A7-0A62-DE4C-B706-19DD19173FFE}" presName="wedge1" presStyleLbl="node1" presStyleIdx="0" presStyleCnt="3" custLinFactNeighborX="-273" custLinFactNeighborY="457"/>
      <dgm:spPr/>
    </dgm:pt>
    <dgm:pt modelId="{79FCE5AA-E69A-214D-9871-E6D19245FE41}" type="pres">
      <dgm:prSet presAssocID="{A273F3A7-0A62-DE4C-B706-19DD19173FFE}" presName="dummy1a" presStyleCnt="0"/>
      <dgm:spPr/>
    </dgm:pt>
    <dgm:pt modelId="{C7BAEF62-4DB5-F84A-8238-4EBFA3426733}" type="pres">
      <dgm:prSet presAssocID="{A273F3A7-0A62-DE4C-B706-19DD19173FFE}" presName="dummy1b" presStyleCnt="0"/>
      <dgm:spPr/>
    </dgm:pt>
    <dgm:pt modelId="{AC67E26B-0FC6-FB4A-85F2-7877CE848687}" type="pres">
      <dgm:prSet presAssocID="{A273F3A7-0A62-DE4C-B706-19DD19173FF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005251B-571D-F743-85A8-B56A42B785C6}" type="pres">
      <dgm:prSet presAssocID="{A273F3A7-0A62-DE4C-B706-19DD19173FFE}" presName="wedge2" presStyleLbl="node1" presStyleIdx="1" presStyleCnt="3"/>
      <dgm:spPr/>
    </dgm:pt>
    <dgm:pt modelId="{9406E637-2877-F34E-BEEE-972544F2616D}" type="pres">
      <dgm:prSet presAssocID="{A273F3A7-0A62-DE4C-B706-19DD19173FFE}" presName="dummy2a" presStyleCnt="0"/>
      <dgm:spPr/>
    </dgm:pt>
    <dgm:pt modelId="{F6B3E36F-C0BE-A541-A5FB-A29E1E0BE901}" type="pres">
      <dgm:prSet presAssocID="{A273F3A7-0A62-DE4C-B706-19DD19173FFE}" presName="dummy2b" presStyleCnt="0"/>
      <dgm:spPr/>
    </dgm:pt>
    <dgm:pt modelId="{B12EC7C0-8DC5-9B4E-A081-B8BE53D2206E}" type="pres">
      <dgm:prSet presAssocID="{A273F3A7-0A62-DE4C-B706-19DD19173FF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8275CE7-A591-1E4C-AE99-AF9B1764A476}" type="pres">
      <dgm:prSet presAssocID="{A273F3A7-0A62-DE4C-B706-19DD19173FFE}" presName="wedge3" presStyleLbl="node1" presStyleIdx="2" presStyleCnt="3" custScaleX="110917"/>
      <dgm:spPr/>
    </dgm:pt>
    <dgm:pt modelId="{C2B2C903-4C64-4741-A719-9DF198E1359B}" type="pres">
      <dgm:prSet presAssocID="{A273F3A7-0A62-DE4C-B706-19DD19173FFE}" presName="dummy3a" presStyleCnt="0"/>
      <dgm:spPr/>
    </dgm:pt>
    <dgm:pt modelId="{70824E6F-A479-D34B-825E-F6EFBD3D39FF}" type="pres">
      <dgm:prSet presAssocID="{A273F3A7-0A62-DE4C-B706-19DD19173FFE}" presName="dummy3b" presStyleCnt="0"/>
      <dgm:spPr/>
    </dgm:pt>
    <dgm:pt modelId="{F88252B7-B5A2-D840-8A74-916165CC4AA4}" type="pres">
      <dgm:prSet presAssocID="{A273F3A7-0A62-DE4C-B706-19DD19173FF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A7A5FDF-0ECE-AD49-B06C-1C4C6827A97A}" type="pres">
      <dgm:prSet presAssocID="{8C23532D-650B-FC48-A8E3-631A529BB9DA}" presName="arrowWedge1" presStyleLbl="fgSibTrans2D1" presStyleIdx="0" presStyleCnt="3"/>
      <dgm:spPr/>
    </dgm:pt>
    <dgm:pt modelId="{F33553CB-C201-A64B-95B7-0DE9AD2BFD7E}" type="pres">
      <dgm:prSet presAssocID="{021D2735-7AAB-B741-978F-9278A897F5A1}" presName="arrowWedge2" presStyleLbl="fgSibTrans2D1" presStyleIdx="1" presStyleCnt="3"/>
      <dgm:spPr/>
    </dgm:pt>
    <dgm:pt modelId="{5B2BB79A-31E8-7740-8D80-51C120F085F8}" type="pres">
      <dgm:prSet presAssocID="{B2F18BE3-E576-6340-A418-287634D8A961}" presName="arrowWedge3" presStyleLbl="fgSibTrans2D1" presStyleIdx="2" presStyleCnt="3"/>
      <dgm:spPr/>
    </dgm:pt>
  </dgm:ptLst>
  <dgm:cxnLst>
    <dgm:cxn modelId="{15D57435-532A-E246-8C3B-08A78A5DB35A}" srcId="{A273F3A7-0A62-DE4C-B706-19DD19173FFE}" destId="{472EE399-FD91-D247-BF4C-45A83785510C}" srcOrd="0" destOrd="0" parTransId="{B47EE93D-7A8D-3A4E-BA44-207C1139F4CB}" sibTransId="{8C23532D-650B-FC48-A8E3-631A529BB9DA}"/>
    <dgm:cxn modelId="{5FFA0038-F497-7C4B-B6B9-B1AE57B5A535}" type="presOf" srcId="{C7889312-DF3B-4944-8846-D91783F3E1BA}" destId="{58275CE7-A591-1E4C-AE99-AF9B1764A476}" srcOrd="0" destOrd="0" presId="urn:microsoft.com/office/officeart/2005/8/layout/cycle8"/>
    <dgm:cxn modelId="{FBA5BB73-2991-AA41-AF46-99E550ACB1AD}" srcId="{A273F3A7-0A62-DE4C-B706-19DD19173FFE}" destId="{C7889312-DF3B-4944-8846-D91783F3E1BA}" srcOrd="2" destOrd="0" parTransId="{935F6DDD-D092-CB4E-9B52-673C02DCD192}" sibTransId="{B2F18BE3-E576-6340-A418-287634D8A961}"/>
    <dgm:cxn modelId="{8AD35274-4AA0-EC4E-9715-7CAC3E0FE261}" type="presOf" srcId="{1AD52380-2A33-7342-84F4-02B6E019044B}" destId="{7005251B-571D-F743-85A8-B56A42B785C6}" srcOrd="0" destOrd="0" presId="urn:microsoft.com/office/officeart/2005/8/layout/cycle8"/>
    <dgm:cxn modelId="{80903458-0887-FA49-BD77-1B7A25F40E94}" srcId="{A273F3A7-0A62-DE4C-B706-19DD19173FFE}" destId="{1AD52380-2A33-7342-84F4-02B6E019044B}" srcOrd="1" destOrd="0" parTransId="{E2D0ECD5-B58F-F14A-9AD4-0683D5932112}" sibTransId="{021D2735-7AAB-B741-978F-9278A897F5A1}"/>
    <dgm:cxn modelId="{9F8A6358-D9CD-EC45-9F7A-889384D92181}" type="presOf" srcId="{472EE399-FD91-D247-BF4C-45A83785510C}" destId="{AC67E26B-0FC6-FB4A-85F2-7877CE848687}" srcOrd="1" destOrd="0" presId="urn:microsoft.com/office/officeart/2005/8/layout/cycle8"/>
    <dgm:cxn modelId="{1FD12C79-1B17-654D-89E2-1FED8ABE5D98}" type="presOf" srcId="{C7889312-DF3B-4944-8846-D91783F3E1BA}" destId="{F88252B7-B5A2-D840-8A74-916165CC4AA4}" srcOrd="1" destOrd="0" presId="urn:microsoft.com/office/officeart/2005/8/layout/cycle8"/>
    <dgm:cxn modelId="{BE4E97A1-B40A-1C43-AE02-12350D72C699}" type="presOf" srcId="{472EE399-FD91-D247-BF4C-45A83785510C}" destId="{8AA05158-5E9A-6F41-A3C7-13026A801142}" srcOrd="0" destOrd="0" presId="urn:microsoft.com/office/officeart/2005/8/layout/cycle8"/>
    <dgm:cxn modelId="{09EF12AB-12AB-1944-AF14-34B484716E12}" type="presOf" srcId="{1AD52380-2A33-7342-84F4-02B6E019044B}" destId="{B12EC7C0-8DC5-9B4E-A081-B8BE53D2206E}" srcOrd="1" destOrd="0" presId="urn:microsoft.com/office/officeart/2005/8/layout/cycle8"/>
    <dgm:cxn modelId="{2DAF78CE-29E1-CC46-ABA9-12EB673CBDA9}" type="presOf" srcId="{A273F3A7-0A62-DE4C-B706-19DD19173FFE}" destId="{EDBD4A05-F210-1449-B9AA-448067006BBE}" srcOrd="0" destOrd="0" presId="urn:microsoft.com/office/officeart/2005/8/layout/cycle8"/>
    <dgm:cxn modelId="{5FEB9803-CC5E-9B4A-8D0A-052A14667BE7}" type="presParOf" srcId="{EDBD4A05-F210-1449-B9AA-448067006BBE}" destId="{8AA05158-5E9A-6F41-A3C7-13026A801142}" srcOrd="0" destOrd="0" presId="urn:microsoft.com/office/officeart/2005/8/layout/cycle8"/>
    <dgm:cxn modelId="{82A0693F-3F04-7A4C-B145-2F2D93D07AE2}" type="presParOf" srcId="{EDBD4A05-F210-1449-B9AA-448067006BBE}" destId="{79FCE5AA-E69A-214D-9871-E6D19245FE41}" srcOrd="1" destOrd="0" presId="urn:microsoft.com/office/officeart/2005/8/layout/cycle8"/>
    <dgm:cxn modelId="{939E415E-328D-7849-99F1-8C7219190B52}" type="presParOf" srcId="{EDBD4A05-F210-1449-B9AA-448067006BBE}" destId="{C7BAEF62-4DB5-F84A-8238-4EBFA3426733}" srcOrd="2" destOrd="0" presId="urn:microsoft.com/office/officeart/2005/8/layout/cycle8"/>
    <dgm:cxn modelId="{2EEECD56-D4DE-9C4D-B9D4-2C288AC1087D}" type="presParOf" srcId="{EDBD4A05-F210-1449-B9AA-448067006BBE}" destId="{AC67E26B-0FC6-FB4A-85F2-7877CE848687}" srcOrd="3" destOrd="0" presId="urn:microsoft.com/office/officeart/2005/8/layout/cycle8"/>
    <dgm:cxn modelId="{FB1BE60A-28E9-B84B-A242-947ABA509A3F}" type="presParOf" srcId="{EDBD4A05-F210-1449-B9AA-448067006BBE}" destId="{7005251B-571D-F743-85A8-B56A42B785C6}" srcOrd="4" destOrd="0" presId="urn:microsoft.com/office/officeart/2005/8/layout/cycle8"/>
    <dgm:cxn modelId="{84A984E2-DBB1-254B-8919-EDAC50789937}" type="presParOf" srcId="{EDBD4A05-F210-1449-B9AA-448067006BBE}" destId="{9406E637-2877-F34E-BEEE-972544F2616D}" srcOrd="5" destOrd="0" presId="urn:microsoft.com/office/officeart/2005/8/layout/cycle8"/>
    <dgm:cxn modelId="{EC8D81B8-0F52-1048-ABCC-06868E2EA342}" type="presParOf" srcId="{EDBD4A05-F210-1449-B9AA-448067006BBE}" destId="{F6B3E36F-C0BE-A541-A5FB-A29E1E0BE901}" srcOrd="6" destOrd="0" presId="urn:microsoft.com/office/officeart/2005/8/layout/cycle8"/>
    <dgm:cxn modelId="{2EAE1929-1900-0043-9FAF-F13E063C0207}" type="presParOf" srcId="{EDBD4A05-F210-1449-B9AA-448067006BBE}" destId="{B12EC7C0-8DC5-9B4E-A081-B8BE53D2206E}" srcOrd="7" destOrd="0" presId="urn:microsoft.com/office/officeart/2005/8/layout/cycle8"/>
    <dgm:cxn modelId="{1EAB3D03-3E1F-F84A-816B-41D894C9A63C}" type="presParOf" srcId="{EDBD4A05-F210-1449-B9AA-448067006BBE}" destId="{58275CE7-A591-1E4C-AE99-AF9B1764A476}" srcOrd="8" destOrd="0" presId="urn:microsoft.com/office/officeart/2005/8/layout/cycle8"/>
    <dgm:cxn modelId="{1E16F541-129A-CC47-9114-B67B16047697}" type="presParOf" srcId="{EDBD4A05-F210-1449-B9AA-448067006BBE}" destId="{C2B2C903-4C64-4741-A719-9DF198E1359B}" srcOrd="9" destOrd="0" presId="urn:microsoft.com/office/officeart/2005/8/layout/cycle8"/>
    <dgm:cxn modelId="{4CD90B7D-4EB8-5247-93B5-38129B2130CF}" type="presParOf" srcId="{EDBD4A05-F210-1449-B9AA-448067006BBE}" destId="{70824E6F-A479-D34B-825E-F6EFBD3D39FF}" srcOrd="10" destOrd="0" presId="urn:microsoft.com/office/officeart/2005/8/layout/cycle8"/>
    <dgm:cxn modelId="{F8CB96FE-6999-234B-8B0A-3D73D36EE760}" type="presParOf" srcId="{EDBD4A05-F210-1449-B9AA-448067006BBE}" destId="{F88252B7-B5A2-D840-8A74-916165CC4AA4}" srcOrd="11" destOrd="0" presId="urn:microsoft.com/office/officeart/2005/8/layout/cycle8"/>
    <dgm:cxn modelId="{6013DD65-CD36-BB42-8631-993458083D97}" type="presParOf" srcId="{EDBD4A05-F210-1449-B9AA-448067006BBE}" destId="{5A7A5FDF-0ECE-AD49-B06C-1C4C6827A97A}" srcOrd="12" destOrd="0" presId="urn:microsoft.com/office/officeart/2005/8/layout/cycle8"/>
    <dgm:cxn modelId="{847D84D3-01DD-7A42-B418-5A263C1F27F0}" type="presParOf" srcId="{EDBD4A05-F210-1449-B9AA-448067006BBE}" destId="{F33553CB-C201-A64B-95B7-0DE9AD2BFD7E}" srcOrd="13" destOrd="0" presId="urn:microsoft.com/office/officeart/2005/8/layout/cycle8"/>
    <dgm:cxn modelId="{5778F147-305B-5D4E-B2EC-A93423689DBB}" type="presParOf" srcId="{EDBD4A05-F210-1449-B9AA-448067006BBE}" destId="{5B2BB79A-31E8-7740-8D80-51C120F085F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05158-5E9A-6F41-A3C7-13026A801142}">
      <dsp:nvSpPr>
        <dsp:cNvPr id="0" name=""/>
        <dsp:cNvSpPr/>
      </dsp:nvSpPr>
      <dsp:spPr>
        <a:xfrm>
          <a:off x="1860265" y="337939"/>
          <a:ext cx="4123675" cy="412367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Liderazgo</a:t>
          </a:r>
        </a:p>
      </dsp:txBody>
      <dsp:txXfrm>
        <a:off x="4033540" y="1211765"/>
        <a:ext cx="1472741" cy="1227284"/>
      </dsp:txXfrm>
    </dsp:sp>
    <dsp:sp modelId="{7005251B-571D-F743-85A8-B56A42B785C6}">
      <dsp:nvSpPr>
        <dsp:cNvPr id="0" name=""/>
        <dsp:cNvSpPr/>
      </dsp:nvSpPr>
      <dsp:spPr>
        <a:xfrm>
          <a:off x="1786595" y="466368"/>
          <a:ext cx="4123675" cy="4123675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Misión</a:t>
          </a:r>
        </a:p>
      </dsp:txBody>
      <dsp:txXfrm>
        <a:off x="2768422" y="3141848"/>
        <a:ext cx="2209112" cy="1080010"/>
      </dsp:txXfrm>
    </dsp:sp>
    <dsp:sp modelId="{58275CE7-A591-1E4C-AE99-AF9B1764A476}">
      <dsp:nvSpPr>
        <dsp:cNvPr id="0" name=""/>
        <dsp:cNvSpPr/>
      </dsp:nvSpPr>
      <dsp:spPr>
        <a:xfrm>
          <a:off x="1476576" y="319093"/>
          <a:ext cx="4573857" cy="4123675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Crecimiento Espiritual</a:t>
          </a:r>
          <a:endParaRPr lang="es-ES" sz="22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006381" y="1192920"/>
        <a:ext cx="1633520" cy="1227284"/>
      </dsp:txXfrm>
    </dsp:sp>
    <dsp:sp modelId="{5A7A5FDF-0ECE-AD49-B06C-1C4C6827A97A}">
      <dsp:nvSpPr>
        <dsp:cNvPr id="0" name=""/>
        <dsp:cNvSpPr/>
      </dsp:nvSpPr>
      <dsp:spPr>
        <a:xfrm>
          <a:off x="1605330" y="82663"/>
          <a:ext cx="4634226" cy="463422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3553CB-C201-A64B-95B7-0DE9AD2BFD7E}">
      <dsp:nvSpPr>
        <dsp:cNvPr id="0" name=""/>
        <dsp:cNvSpPr/>
      </dsp:nvSpPr>
      <dsp:spPr>
        <a:xfrm>
          <a:off x="1531319" y="210832"/>
          <a:ext cx="4634226" cy="463422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2BB79A-31E8-7740-8D80-51C120F085F8}">
      <dsp:nvSpPr>
        <dsp:cNvPr id="0" name=""/>
        <dsp:cNvSpPr/>
      </dsp:nvSpPr>
      <dsp:spPr>
        <a:xfrm>
          <a:off x="1444086" y="63818"/>
          <a:ext cx="4634226" cy="463422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7T12:36:44.2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513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271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488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690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8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810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490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009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760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1885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1417CDC-EA55-45AA-889B-021BA0469C18}" type="datetimeFigureOut">
              <a:rPr lang="es-CO" smtClean="0"/>
              <a:t>22/01/2024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30E2A0-55A3-44D9-BA0D-160C31F8A653}" type="slidenum">
              <a:rPr lang="es-CO" smtClean="0"/>
              <a:t>‹Nº›</a:t>
            </a:fld>
            <a:endParaRPr lang="es-CO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73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1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tiff"/><Relationship Id="rId4" Type="http://schemas.openxmlformats.org/officeDocument/2006/relationships/diagramData" Target="../diagrams/data1.xml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C4796-06A8-4CEF-B821-757F8D32C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7472"/>
            <a:ext cx="10596880" cy="1460917"/>
          </a:xfrm>
        </p:spPr>
        <p:txBody>
          <a:bodyPr>
            <a:normAutofit fontScale="90000"/>
          </a:bodyPr>
          <a:lstStyle/>
          <a:p>
            <a:pPr algn="ctr"/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br>
              <a:rPr lang="es-CO" dirty="0"/>
            </a:br>
            <a:r>
              <a:rPr lang="es-CO" sz="4000" b="1" dirty="0"/>
              <a:t>DEPARTAMENTO DE SALUD ASOCIACIÓN DEL ALTO MAGDALENA 2024</a:t>
            </a:r>
            <a:endParaRPr lang="es-CO" sz="3600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87992FA-1D26-4A91-B88E-B1FA6D4BD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8" y="2652823"/>
            <a:ext cx="2717800" cy="2207156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B07FAB6-0780-814D-F4D3-1ECA51F33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67" y="2813315"/>
            <a:ext cx="2324946" cy="17592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F1A7B9B-C07B-7BD7-315F-143F51928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00" y="2463801"/>
            <a:ext cx="2590800" cy="21087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CAED94B-8B13-A76E-35D1-0E0B25770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813315"/>
            <a:ext cx="2403263" cy="20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13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A2F30-FADE-5AD6-8E23-819C9BBE2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88197"/>
          </a:xfrm>
        </p:spPr>
        <p:txBody>
          <a:bodyPr>
            <a:normAutofit/>
          </a:bodyPr>
          <a:lstStyle/>
          <a:p>
            <a:r>
              <a:rPr lang="es-CO" sz="4000" b="1" dirty="0"/>
              <a:t>5.  BRIGADA MEDICO ADVENTISTA. 15 -22 JUNIO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C800D-EECB-E525-75F5-2AA93305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151" y="2403998"/>
            <a:ext cx="5544152" cy="2832144"/>
          </a:xfrm>
        </p:spPr>
        <p:txBody>
          <a:bodyPr>
            <a:normAutofit/>
          </a:bodyPr>
          <a:lstStyle/>
          <a:p>
            <a:r>
              <a:rPr lang="es-CO" sz="2400" dirty="0"/>
              <a:t>1- Dar a conocer a los profesionales de la salud esta iniciativa del departamento de Salud de la UNIÓN.</a:t>
            </a:r>
          </a:p>
          <a:p>
            <a:endParaRPr lang="es-CO" sz="2400" dirty="0"/>
          </a:p>
          <a:p>
            <a:r>
              <a:rPr lang="es-CO" sz="2400" dirty="0"/>
              <a:t>2 - Los profesionales donaran su tiempo, trabajo y recursos para apoyar la Comunidad </a:t>
            </a:r>
            <a:r>
              <a:rPr lang="es-CO" sz="2400" b="1" dirty="0"/>
              <a:t>guambiana</a:t>
            </a:r>
            <a:r>
              <a:rPr lang="es-CO" sz="2400" dirty="0"/>
              <a:t> en el cauca.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D25A00-6736-4B1A-8977-FA50A775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657" y="2403998"/>
            <a:ext cx="4416192" cy="31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75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5E012-4010-44D0-A4F9-A08DA0C6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810554"/>
          </a:xfrm>
        </p:spPr>
        <p:txBody>
          <a:bodyPr>
            <a:normAutofit fontScale="90000"/>
          </a:bodyPr>
          <a:lstStyle/>
          <a:p>
            <a:br>
              <a:rPr lang="es-CO" sz="3100" b="1" dirty="0"/>
            </a:br>
            <a:br>
              <a:rPr lang="es-CO" sz="3100" b="1" dirty="0"/>
            </a:br>
            <a:br>
              <a:rPr lang="es-CO" sz="3100" b="1" dirty="0"/>
            </a:br>
            <a:br>
              <a:rPr lang="es-CO" sz="3100" b="1" dirty="0"/>
            </a:br>
            <a:br>
              <a:rPr lang="es-CO" sz="3100" b="1" dirty="0"/>
            </a:br>
            <a:r>
              <a:rPr lang="es-CO" sz="3100" b="1" dirty="0"/>
              <a:t>     6  .CURSO-TALLER. PROMOTORES DE SALUD Y ESPERANZA</a:t>
            </a:r>
            <a:br>
              <a:rPr lang="es-CO" sz="3100" b="1" dirty="0"/>
            </a:br>
            <a:r>
              <a:rPr lang="es-CO" sz="3100" b="1" dirty="0"/>
              <a:t>                       ASOCIACION ALTO MAGDALENA FINCA MARANATHA</a:t>
            </a:r>
            <a:br>
              <a:rPr lang="es-CO" sz="3100" b="1" dirty="0"/>
            </a:br>
            <a:r>
              <a:rPr lang="es-CO" sz="3100" b="1" dirty="0"/>
              <a:t>                                                  JUNIO 27 -1 JULIO</a:t>
            </a:r>
            <a:br>
              <a:rPr lang="es-CO" sz="4800" b="1" dirty="0"/>
            </a:br>
            <a:endParaRPr lang="es-CO" b="1" dirty="0"/>
          </a:p>
        </p:txBody>
      </p:sp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768B9CD6-737F-4DD2-A519-218E68B47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862186"/>
              </p:ext>
            </p:extLst>
          </p:nvPr>
        </p:nvGraphicFramePr>
        <p:xfrm>
          <a:off x="856649" y="1805940"/>
          <a:ext cx="10196161" cy="4403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543">
                  <a:extLst>
                    <a:ext uri="{9D8B030D-6E8A-4147-A177-3AD203B41FA5}">
                      <a16:colId xmlns:a16="http://schemas.microsoft.com/office/drawing/2014/main" val="2150280894"/>
                    </a:ext>
                  </a:extLst>
                </a:gridCol>
                <a:gridCol w="3864809">
                  <a:extLst>
                    <a:ext uri="{9D8B030D-6E8A-4147-A177-3AD203B41FA5}">
                      <a16:colId xmlns:a16="http://schemas.microsoft.com/office/drawing/2014/main" val="3386267077"/>
                    </a:ext>
                  </a:extLst>
                </a:gridCol>
                <a:gridCol w="3864809">
                  <a:extLst>
                    <a:ext uri="{9D8B030D-6E8A-4147-A177-3AD203B41FA5}">
                      <a16:colId xmlns:a16="http://schemas.microsoft.com/office/drawing/2014/main" val="50736976"/>
                    </a:ext>
                  </a:extLst>
                </a:gridCol>
              </a:tblGrid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CAMPOS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# DELEGADOS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710152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PACIFICO SUR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120579236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PACIFICO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3151953564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SUR ANDINA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3874452103"/>
                  </a:ext>
                </a:extLst>
              </a:tr>
              <a:tr h="372889">
                <a:tc>
                  <a:txBody>
                    <a:bodyPr/>
                    <a:lstStyle/>
                    <a:p>
                      <a:r>
                        <a:rPr lang="es-CO" dirty="0"/>
                        <a:t>SUR COLOMBIANA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40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903239205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CENTRAL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418833969"/>
                  </a:ext>
                </a:extLst>
              </a:tr>
              <a:tr h="372889">
                <a:tc>
                  <a:txBody>
                    <a:bodyPr/>
                    <a:lstStyle/>
                    <a:p>
                      <a:r>
                        <a:rPr lang="es-CO" dirty="0"/>
                        <a:t>ALTO MAGDALENA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90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3705463766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SUR BOGOTA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40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1904939500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NOROCCIDENTE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30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3446107176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LLANOS ORIENTALES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20</a:t>
                      </a:r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3611876574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90115" marR="90115"/>
                </a:tc>
                <a:tc>
                  <a:txBody>
                    <a:bodyPr/>
                    <a:lstStyle/>
                    <a:p>
                      <a:endParaRPr lang="es-CO" b="1" dirty="0"/>
                    </a:p>
                  </a:txBody>
                  <a:tcPr marL="90115" marR="90115"/>
                </a:tc>
                <a:extLst>
                  <a:ext uri="{0D108BD9-81ED-4DB2-BD59-A6C34878D82A}">
                    <a16:rowId xmlns:a16="http://schemas.microsoft.com/office/drawing/2014/main" val="130315637"/>
                  </a:ext>
                </a:extLst>
              </a:tr>
              <a:tr h="306944">
                <a:tc>
                  <a:txBody>
                    <a:bodyPr/>
                    <a:lstStyle/>
                    <a:p>
                      <a:r>
                        <a:rPr lang="es-CO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83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5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644DB-0CA4-3E2B-194A-0701DF57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/>
              <a:t>7. EVANGELISMO DE LA SALUD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462F79-B926-56DB-ED6C-ABA4C0767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50511"/>
            <a:ext cx="10058400" cy="1580857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1200"/>
              </a:spcBef>
            </a:pPr>
            <a:r>
              <a:rPr lang="es-DO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20-27 de Julio</a:t>
            </a:r>
            <a:r>
              <a:rPr lang="es-DO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Semana de la salud familiar. DESTINO SALUD TOTAL</a:t>
            </a:r>
            <a:endParaRPr lang="es-CO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s-E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</a:t>
            </a:r>
            <a:r>
              <a:rPr lang="es-D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semana de oración de salud se centrará en el Movimiento Destino Salud Total. El </a:t>
            </a:r>
            <a:r>
              <a:rPr lang="es-E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Ministerio de Salud de la DIA proporcionará el </a:t>
            </a:r>
            <a:r>
              <a:rPr lang="es-D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material </a:t>
            </a:r>
            <a:r>
              <a:rPr lang="es-E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para la semana de oración </a:t>
            </a:r>
            <a:r>
              <a:rPr lang="es-D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</a:t>
            </a:r>
            <a:r>
              <a:rPr lang="es-E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Salud </a:t>
            </a:r>
            <a:r>
              <a:rPr lang="es-D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 el bienestar.</a:t>
            </a:r>
          </a:p>
          <a:p>
            <a:pPr algn="just">
              <a:spcBef>
                <a:spcPts val="1200"/>
              </a:spcBef>
            </a:pPr>
            <a:endParaRPr lang="es-DO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</a:pPr>
            <a:endParaRPr lang="es-DO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s-DO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s-C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116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55D930AE-7D3D-4799-B445-9D8DC7FBDB67}"/>
              </a:ext>
            </a:extLst>
          </p:cNvPr>
          <p:cNvSpPr/>
          <p:nvPr/>
        </p:nvSpPr>
        <p:spPr>
          <a:xfrm>
            <a:off x="3611689" y="635110"/>
            <a:ext cx="5400274" cy="5486911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s-CO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76F64D0E-1138-415B-94AF-B0CF1F5EF1D3}"/>
                  </a:ext>
                </a:extLst>
              </p14:cNvPr>
              <p14:cNvContentPartPr/>
              <p14:nvPr/>
            </p14:nvContentPartPr>
            <p14:xfrm>
              <a:off x="2069870" y="2775741"/>
              <a:ext cx="360" cy="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6F64D0E-1138-415B-94AF-B0CF1F5EF1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0870" y="2766741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38C106FF-ED77-4F8C-B01F-CF4AD27857DE}"/>
              </a:ext>
            </a:extLst>
          </p:cNvPr>
          <p:cNvGraphicFramePr/>
          <p:nvPr/>
        </p:nvGraphicFramePr>
        <p:xfrm>
          <a:off x="2592600" y="941573"/>
          <a:ext cx="7527010" cy="490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A3737233-5DA1-4386-9A93-F52382CCE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6851">
            <a:off x="4442899" y="733483"/>
            <a:ext cx="3854548" cy="11025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EAAECE4-9F16-4543-842F-68D370CA1A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4472">
            <a:off x="4023447" y="4400275"/>
            <a:ext cx="4713770" cy="165635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7F32CB1-0364-46E2-B617-E3E2F3C043F1}"/>
              </a:ext>
            </a:extLst>
          </p:cNvPr>
          <p:cNvSpPr txBox="1"/>
          <p:nvPr/>
        </p:nvSpPr>
        <p:spPr>
          <a:xfrm>
            <a:off x="1447903" y="1317196"/>
            <a:ext cx="2280480" cy="83099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Conexión con Dios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0DC901-8774-47DC-9250-BC5063F8D613}"/>
              </a:ext>
            </a:extLst>
          </p:cNvPr>
          <p:cNvSpPr txBox="1"/>
          <p:nvPr/>
        </p:nvSpPr>
        <p:spPr>
          <a:xfrm>
            <a:off x="9114182" y="2576936"/>
            <a:ext cx="2892288" cy="12003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Competencias</a:t>
            </a:r>
          </a:p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Relaciones</a:t>
            </a:r>
          </a:p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0D80950-28CD-4FC1-A9BF-A5693A0D2198}"/>
              </a:ext>
            </a:extLst>
          </p:cNvPr>
          <p:cNvSpPr txBox="1"/>
          <p:nvPr/>
        </p:nvSpPr>
        <p:spPr>
          <a:xfrm>
            <a:off x="1913439" y="5183285"/>
            <a:ext cx="2280480" cy="120032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Instituciones</a:t>
            </a:r>
          </a:p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Programas</a:t>
            </a:r>
          </a:p>
          <a:p>
            <a:pPr algn="ctr"/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23929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65AAF9-7A36-4A28-B61F-93842F397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029" y="693019"/>
            <a:ext cx="10077651" cy="1034716"/>
          </a:xfrm>
        </p:spPr>
        <p:txBody>
          <a:bodyPr>
            <a:normAutofit fontScale="90000"/>
          </a:bodyPr>
          <a:lstStyle/>
          <a:p>
            <a:pPr algn="ctr"/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br>
              <a:rPr lang="es-CO" sz="4000" b="1" dirty="0"/>
            </a:br>
            <a:r>
              <a:rPr lang="es-CO" sz="4900" b="1" dirty="0"/>
              <a:t>1.ESTABLECER LAS APAS .</a:t>
            </a:r>
            <a:br>
              <a:rPr lang="es-CO" sz="4800" b="1" dirty="0"/>
            </a:b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510C28-8877-4E0D-B14D-5945B273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40369"/>
            <a:ext cx="10058400" cy="23412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sz="3600" dirty="0"/>
              <a:t>  Vamos a reactivar la Asociación de Profesionales Adventistas de la Salud, APAS.</a:t>
            </a:r>
          </a:p>
          <a:p>
            <a:pPr marL="0" indent="0">
              <a:buNone/>
            </a:pPr>
            <a:r>
              <a:rPr lang="es-CO" sz="3600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/>
              <a:t>  Entregar listado por distrito de los profesionales de la salud que hayan en cada una de las iglesias.  Para ello enviaremos link.  </a:t>
            </a:r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  <a:p>
            <a:endParaRPr lang="es-CO" sz="3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6B7BFC-A183-4F98-867F-41E2BF508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91" y="542149"/>
            <a:ext cx="1292088" cy="11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6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589AA-845C-23E5-BC45-1D5B4E72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s-CO" sz="4000" b="1" dirty="0"/>
              <a:t>2.  RECONOCIMIENTO A PROFECIONALES EN SALUD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54E6FC-4AA9-6983-4646-46AD17729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157" y="2820203"/>
            <a:ext cx="7469205" cy="1549664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11 de Mayo Día de Reconocimiento a todos los profesionales de la salud</a:t>
            </a:r>
            <a:r>
              <a:rPr lang="es-ES" sz="36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nuestra iglesia.</a:t>
            </a:r>
            <a:endParaRPr lang="es-ES" sz="36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es-CO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s-CO" sz="3600" dirty="0"/>
          </a:p>
        </p:txBody>
      </p:sp>
      <p:pic>
        <p:nvPicPr>
          <p:cNvPr id="1026" name="Picture 2" descr="Top 90+ imagen dibujos de doctores animados - Thptnganamst.edu.vn">
            <a:extLst>
              <a:ext uri="{FF2B5EF4-FFF2-40B4-BE49-F238E27FC236}">
                <a16:creationId xmlns:a16="http://schemas.microsoft.com/office/drawing/2014/main" id="{9A1FE964-59CE-453E-91A1-EBD91E1A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67" y="2204560"/>
            <a:ext cx="1953476" cy="344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1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6037E-923B-4D92-4172-447A00DC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655" y="286603"/>
            <a:ext cx="10635916" cy="1313597"/>
          </a:xfrm>
        </p:spPr>
        <p:txBody>
          <a:bodyPr>
            <a:normAutofit/>
          </a:bodyPr>
          <a:lstStyle/>
          <a:p>
            <a:pPr algn="ctr"/>
            <a:r>
              <a:rPr lang="es-CO" sz="3600" b="1" dirty="0"/>
              <a:t>        3. ESPERANZA SOBRE RUEDAS . ASOCIACION CENTRAL.       MAYO 31- 3 JUNIO // SABANA DE BOGOTÁ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ABBC99-C0F8-84C2-6748-A736509903A0}"/>
              </a:ext>
            </a:extLst>
          </p:cNvPr>
          <p:cNvSpPr txBox="1"/>
          <p:nvPr/>
        </p:nvSpPr>
        <p:spPr>
          <a:xfrm>
            <a:off x="539015" y="2269758"/>
            <a:ext cx="4186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400" dirty="0"/>
              <a:t>Actividad de impacto y testificación</a:t>
            </a:r>
          </a:p>
          <a:p>
            <a:pPr marL="342900" indent="-342900">
              <a:buAutoNum type="arabicPeriod"/>
            </a:pPr>
            <a:r>
              <a:rPr lang="es-CO" sz="2400" dirty="0"/>
              <a:t>Posicionar la marca Quiero Vivir Sano</a:t>
            </a:r>
          </a:p>
          <a:p>
            <a:pPr marL="342900" indent="-342900">
              <a:buAutoNum type="arabicPeriod"/>
            </a:pPr>
            <a:r>
              <a:rPr lang="es-CO" sz="2400" dirty="0"/>
              <a:t>Dar a conocer el ministerio de la salud de la Iglesia Adventista</a:t>
            </a:r>
          </a:p>
          <a:p>
            <a:pPr marL="342900" indent="-342900">
              <a:buAutoNum type="arabicPeriod"/>
            </a:pPr>
            <a:r>
              <a:rPr lang="es-CO" sz="2400" dirty="0"/>
              <a:t>Mover las redes sociales como medio de testificación.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11FCEF-6D98-476C-A0F8-B4A0DF36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28" y="2269758"/>
            <a:ext cx="3815169" cy="328401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21781F5-4222-460C-9C76-FE910143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097" y="2269758"/>
            <a:ext cx="3024179" cy="328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6B4C0-C762-F4FB-EB53-CCB1A6635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7499194-2D75-7075-BA8C-F5EE1D4E3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800" y="1846263"/>
            <a:ext cx="8178800" cy="447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229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A43AF-51CF-389F-2FDD-39CE02DD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8357"/>
            <a:ext cx="10364451" cy="976603"/>
          </a:xfrm>
        </p:spPr>
        <p:txBody>
          <a:bodyPr/>
          <a:lstStyle/>
          <a:p>
            <a:r>
              <a:rPr lang="es-CO" b="1" dirty="0"/>
              <a:t>                         UNIFORMES QVS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FBB0EF0-475F-3276-0CF6-688E2BFF2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581" y="1770310"/>
            <a:ext cx="3792139" cy="428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668904-97D0-646E-DB02-CB712EA7D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1" y="1838960"/>
            <a:ext cx="4795519" cy="421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50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7CBB1-9603-04F3-B55C-1910B88E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96427"/>
          </a:xfrm>
        </p:spPr>
        <p:txBody>
          <a:bodyPr>
            <a:normAutofit/>
          </a:bodyPr>
          <a:lstStyle/>
          <a:p>
            <a:r>
              <a:rPr lang="es-CO" sz="4000" dirty="0"/>
              <a:t>CAMISETA QVS DE ACTIVIDADES DE IMPACTO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7EFB81B-E9C2-7A1E-3BC4-28CA5350D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783" y="1846263"/>
            <a:ext cx="582476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EA00F-C2B2-4E52-A785-D4F5CB502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CO" sz="4000" b="1" dirty="0"/>
              <a:t>4. PROGRAMA QUIERO ¡CRECER SANO</a:t>
            </a:r>
            <a:r>
              <a:rPr lang="es-CO" sz="4800" b="1" dirty="0"/>
              <a:t>.</a:t>
            </a:r>
            <a:br>
              <a:rPr lang="es-CO" sz="4800" b="1" dirty="0"/>
            </a:b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18100-28A3-4DBC-AF98-1E5E83F9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657" y="2295626"/>
            <a:ext cx="10210799" cy="213199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s-CO" sz="2400" dirty="0"/>
          </a:p>
          <a:p>
            <a:pPr>
              <a:buFont typeface="Wingdings" panose="05000000000000000000" pitchFamily="2" charset="2"/>
              <a:buChar char="Ø"/>
            </a:pPr>
            <a:endParaRPr lang="es-CO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s-CO" sz="2400" dirty="0"/>
              <a:t>  ¡</a:t>
            </a:r>
            <a:r>
              <a:rPr lang="es-CO" sz="2400" b="1" dirty="0"/>
              <a:t>Quiero Crecer Sano</a:t>
            </a:r>
            <a:r>
              <a:rPr lang="es-CO" sz="2400" dirty="0"/>
              <a:t>! es un programa de la marca Quiero ¡Vivir Sano! que contribuye a tener una Salud Integral (física, mental, espiritual y social) en los niños, a través del desarrollo de hábitos saludables y Valores para Vivir bien.</a:t>
            </a:r>
          </a:p>
          <a:p>
            <a:pPr marL="514350" indent="-514350">
              <a:buAutoNum type="arabicPeriod"/>
            </a:pPr>
            <a:endParaRPr lang="es-CO" sz="2800" dirty="0"/>
          </a:p>
          <a:p>
            <a:endParaRPr lang="es-CO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944719-105E-4102-865F-4516C789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0" y="82535"/>
            <a:ext cx="2667688" cy="16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649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21877</TotalTime>
  <Words>424</Words>
  <Application>Microsoft Office PowerPoint</Application>
  <PresentationFormat>Panorámica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Wingdings</vt:lpstr>
      <vt:lpstr>Retrospección</vt:lpstr>
      <vt:lpstr>           DEPARTAMENTO DE SALUD ASOCIACIÓN DEL ALTO MAGDALENA 2024</vt:lpstr>
      <vt:lpstr>Presentación de PowerPoint</vt:lpstr>
      <vt:lpstr>                                     1.ESTABLECER LAS APAS . </vt:lpstr>
      <vt:lpstr>2.  RECONOCIMIENTO A PROFECIONALES EN SALUD</vt:lpstr>
      <vt:lpstr>        3. ESPERANZA SOBRE RUEDAS . ASOCIACION CENTRAL.       MAYO 31- 3 JUNIO // SABANA DE BOGOTÁ</vt:lpstr>
      <vt:lpstr>Presentación de PowerPoint</vt:lpstr>
      <vt:lpstr>                         UNIFORMES QVS</vt:lpstr>
      <vt:lpstr>CAMISETA QVS DE ACTIVIDADES DE IMPACTO</vt:lpstr>
      <vt:lpstr>4. PROGRAMA QUIERO ¡CRECER SANO. </vt:lpstr>
      <vt:lpstr>5.  BRIGADA MEDICO ADVENTISTA. 15 -22 JUNIO</vt:lpstr>
      <vt:lpstr>          6  .CURSO-TALLER. PROMOTORES DE SALUD Y ESPERANZA                        ASOCIACION ALTO MAGDALENA FINCA MARANATHA                                                   JUNIO 27 -1 JULIO </vt:lpstr>
      <vt:lpstr>7. EVANGELISMO DE LA SALUD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1.PÁSALO.</dc:title>
  <dc:creator>PABLO ALEJANDRO</dc:creator>
  <cp:lastModifiedBy>César Perdomo</cp:lastModifiedBy>
  <cp:revision>106</cp:revision>
  <dcterms:created xsi:type="dcterms:W3CDTF">2020-02-04T20:14:53Z</dcterms:created>
  <dcterms:modified xsi:type="dcterms:W3CDTF">2024-01-23T12:35:52Z</dcterms:modified>
</cp:coreProperties>
</file>